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6" r:id="rId3"/>
    <p:sldId id="265" r:id="rId4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353" y="0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353" y="8685235"/>
            <a:ext cx="302529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 b="0">
                <a:latin typeface="Arial" charset="0"/>
              </a:defRPr>
            </a:lvl1pPr>
          </a:lstStyle>
          <a:p>
            <a:fld id="{6C0E7562-F837-4224-9465-B337CD7AA9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810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568D31-9750-4DD7-90C5-EDD08EC3535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8E62A-63B1-49DE-B81D-682381A24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67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6C409-A88E-4539-9A6E-2CBBE6A008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41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E198D-6D59-4608-8E9B-013F6AC87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407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6B3EB-D2B1-4383-8628-1A392F569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40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FF492-AEBF-458D-8826-58A01F5049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08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72EBD-164F-4EED-B871-7F35D4AAA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55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DA05B-9F71-4F17-9648-CCF3719B8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68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84DF4-D83C-4F2C-8AA6-12C4A92822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4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D82B6-0A04-4A38-A4DE-9A8F66D35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28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BDC10-3A92-4E14-BB57-FADCD73F8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47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C9085F26-27F1-4B72-8038-DAF88762B3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  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2013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600" b="1" dirty="0">
                <a:solidFill>
                  <a:schemeClr val="accent2"/>
                </a:solidFill>
              </a:rPr>
              <a:t>Propósito # </a:t>
            </a:r>
            <a:r>
              <a:rPr lang="es-ES_tradnl" altLang="en-US" sz="2600" b="1" dirty="0" smtClean="0">
                <a:solidFill>
                  <a:schemeClr val="accent2"/>
                </a:solidFill>
              </a:rPr>
              <a:t>13:</a:t>
            </a:r>
            <a:r>
              <a:rPr lang="es-ES_tradnl" altLang="en-US" sz="26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600" dirty="0"/>
              <a:t>¿Tienes muchos primos?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600" b="1" dirty="0">
                <a:solidFill>
                  <a:schemeClr val="accent2"/>
                </a:solidFill>
              </a:rPr>
              <a:t>Actividad Inicial:</a:t>
            </a:r>
          </a:p>
          <a:p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answer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about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yourself</a:t>
            </a:r>
            <a:r>
              <a:rPr lang="es-ES_tradnl" altLang="en-US" sz="26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dirty="0" smtClean="0"/>
              <a:t>¿Eres el primo o la prima de los hijos de tu tío?—Soy _______________ de los hijos de mi tío.</a:t>
            </a:r>
          </a:p>
          <a:p>
            <a:endParaRPr lang="es-ES_tradnl" alt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261624"/>
            <a:ext cx="14154150" cy="79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5791200"/>
            <a:ext cx="9829800" cy="1905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err="1">
                <a:solidFill>
                  <a:schemeClr val="accent2"/>
                </a:solidFill>
              </a:rPr>
              <a:t>Tarea</a:t>
            </a:r>
            <a:r>
              <a:rPr lang="en-US" altLang="en-US" b="1">
                <a:solidFill>
                  <a:schemeClr val="accent2"/>
                </a:solidFill>
              </a:rPr>
              <a:t> </a:t>
            </a:r>
            <a:r>
              <a:rPr lang="en-US" altLang="en-US" b="1" smtClean="0">
                <a:solidFill>
                  <a:schemeClr val="accent2"/>
                </a:solidFill>
              </a:rPr>
              <a:t># 13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endParaRPr lang="en-US" altLang="en-US" sz="3600" dirty="0" smtClean="0">
              <a:hlinkClick r:id="rId2"/>
            </a:endParaRPr>
          </a:p>
          <a:p>
            <a:r>
              <a:rPr lang="en-US" altLang="en-US" sz="4800" dirty="0" smtClean="0">
                <a:hlinkClick r:id="rId2"/>
              </a:rPr>
              <a:t>www.glencoe.com</a:t>
            </a:r>
            <a:endParaRPr lang="en-US" altLang="en-US" sz="4800" dirty="0"/>
          </a:p>
          <a:p>
            <a:pPr lvl="1"/>
            <a:r>
              <a:rPr lang="en-US" altLang="en-US" sz="3200" dirty="0" err="1"/>
              <a:t>QuickPassCode</a:t>
            </a:r>
            <a:r>
              <a:rPr lang="en-US" altLang="en-US" sz="3200" dirty="0"/>
              <a:t>: ASD4003c2</a:t>
            </a:r>
          </a:p>
          <a:p>
            <a:pPr lvl="2"/>
            <a:r>
              <a:rPr lang="en-US" altLang="en-US" sz="3200" dirty="0"/>
              <a:t>Vocabulary Practice</a:t>
            </a:r>
          </a:p>
          <a:p>
            <a:pPr lvl="3"/>
            <a:r>
              <a:rPr lang="en-US" altLang="en-US" sz="3200" dirty="0"/>
              <a:t>Do  </a:t>
            </a:r>
            <a:r>
              <a:rPr lang="en-US" altLang="en-US" sz="3200" u="sng" dirty="0" err="1"/>
              <a:t>Vocabulario</a:t>
            </a:r>
            <a:r>
              <a:rPr lang="en-US" altLang="en-US" sz="3200" u="sng" dirty="0"/>
              <a:t> 1 </a:t>
            </a:r>
            <a:r>
              <a:rPr lang="en-US" altLang="en-US" sz="3200" u="sng" dirty="0" err="1"/>
              <a:t>eFlashcards</a:t>
            </a:r>
            <a:r>
              <a:rPr lang="en-US" altLang="en-US" sz="3200" u="sng" dirty="0"/>
              <a:t> </a:t>
            </a:r>
          </a:p>
          <a:p>
            <a:pPr lvl="3"/>
            <a:r>
              <a:rPr lang="en-US" altLang="en-US" sz="3200" dirty="0"/>
              <a:t>Play </a:t>
            </a:r>
            <a:r>
              <a:rPr lang="en-US" altLang="en-US" sz="3200" u="sng" dirty="0" err="1"/>
              <a:t>Vocabulario</a:t>
            </a:r>
            <a:r>
              <a:rPr lang="en-US" altLang="en-US" sz="3200" u="sng" dirty="0"/>
              <a:t> 1 </a:t>
            </a:r>
            <a:r>
              <a:rPr lang="en-US" altLang="en-US" sz="3200" u="sng" dirty="0" err="1"/>
              <a:t>eGame</a:t>
            </a:r>
            <a:endParaRPr lang="en-US" alt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0" kern="0" smtClean="0"/>
              <a:t>Bring Progress Report Signed!!!!!!!</a:t>
            </a:r>
            <a:endParaRPr lang="en-US" b="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601</TotalTime>
  <Words>121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Level</vt:lpstr>
      <vt:lpstr>Me llamo ________      Clase 702 La fecha es el 17 de octubre del 2013</vt:lpstr>
      <vt:lpstr>PowerPoint Presentation</vt:lpstr>
      <vt:lpstr>Tarea # 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 de marzo del 2010</dc:title>
  <dc:creator>Helen Zumaeta</dc:creator>
  <cp:lastModifiedBy>Helen Zumaeta</cp:lastModifiedBy>
  <cp:revision>16</cp:revision>
  <cp:lastPrinted>2013-10-17T15:17:19Z</cp:lastPrinted>
  <dcterms:created xsi:type="dcterms:W3CDTF">2010-03-02T16:32:31Z</dcterms:created>
  <dcterms:modified xsi:type="dcterms:W3CDTF">2013-10-17T21:35:35Z</dcterms:modified>
</cp:coreProperties>
</file>